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0"/>
  </p:notesMasterIdLst>
  <p:sldIdLst>
    <p:sldId id="346" r:id="rId2"/>
    <p:sldId id="1085" r:id="rId3"/>
    <p:sldId id="1218" r:id="rId4"/>
    <p:sldId id="1172" r:id="rId5"/>
    <p:sldId id="1153" r:id="rId6"/>
    <p:sldId id="1173" r:id="rId7"/>
    <p:sldId id="1174" r:id="rId8"/>
    <p:sldId id="1176" r:id="rId9"/>
    <p:sldId id="4316" r:id="rId10"/>
    <p:sldId id="1474" r:id="rId11"/>
    <p:sldId id="1185" r:id="rId12"/>
    <p:sldId id="1187" r:id="rId13"/>
    <p:sldId id="4293" r:id="rId14"/>
    <p:sldId id="1193" r:id="rId15"/>
    <p:sldId id="1134" r:id="rId16"/>
    <p:sldId id="4295" r:id="rId17"/>
    <p:sldId id="1202" r:id="rId18"/>
    <p:sldId id="4296" r:id="rId19"/>
    <p:sldId id="1206" r:id="rId20"/>
    <p:sldId id="1223" r:id="rId21"/>
    <p:sldId id="1225" r:id="rId22"/>
    <p:sldId id="4297" r:id="rId23"/>
    <p:sldId id="1330" r:id="rId24"/>
    <p:sldId id="1331" r:id="rId25"/>
    <p:sldId id="1311" r:id="rId26"/>
    <p:sldId id="1337" r:id="rId27"/>
    <p:sldId id="1338" r:id="rId28"/>
    <p:sldId id="1340" r:id="rId29"/>
    <p:sldId id="1229" r:id="rId30"/>
    <p:sldId id="2543" r:id="rId31"/>
    <p:sldId id="1343" r:id="rId32"/>
    <p:sldId id="1344" r:id="rId33"/>
    <p:sldId id="1345" r:id="rId34"/>
    <p:sldId id="1346" r:id="rId35"/>
    <p:sldId id="1347" r:id="rId36"/>
    <p:sldId id="1278" r:id="rId37"/>
    <p:sldId id="1348" r:id="rId38"/>
    <p:sldId id="1349" r:id="rId39"/>
    <p:sldId id="1357" r:id="rId40"/>
    <p:sldId id="1358" r:id="rId41"/>
    <p:sldId id="1359" r:id="rId42"/>
    <p:sldId id="1360" r:id="rId43"/>
    <p:sldId id="1350" r:id="rId44"/>
    <p:sldId id="1351" r:id="rId45"/>
    <p:sldId id="1352" r:id="rId46"/>
    <p:sldId id="1353" r:id="rId47"/>
    <p:sldId id="1354" r:id="rId48"/>
    <p:sldId id="1257" r:id="rId49"/>
    <p:sldId id="1275" r:id="rId50"/>
    <p:sldId id="1276" r:id="rId51"/>
    <p:sldId id="1277" r:id="rId52"/>
    <p:sldId id="1258" r:id="rId53"/>
    <p:sldId id="1259" r:id="rId54"/>
    <p:sldId id="4313" r:id="rId55"/>
    <p:sldId id="1355" r:id="rId56"/>
    <p:sldId id="1356" r:id="rId57"/>
    <p:sldId id="1361" r:id="rId58"/>
    <p:sldId id="1362" r:id="rId59"/>
    <p:sldId id="1363" r:id="rId60"/>
    <p:sldId id="1438" r:id="rId61"/>
    <p:sldId id="1272" r:id="rId62"/>
    <p:sldId id="1274" r:id="rId63"/>
    <p:sldId id="1273" r:id="rId64"/>
    <p:sldId id="1280" r:id="rId65"/>
    <p:sldId id="1279" r:id="rId66"/>
    <p:sldId id="1284" r:id="rId67"/>
    <p:sldId id="1271" r:id="rId68"/>
    <p:sldId id="1364" r:id="rId69"/>
    <p:sldId id="1281" r:id="rId70"/>
    <p:sldId id="1283" r:id="rId71"/>
    <p:sldId id="4309" r:id="rId72"/>
    <p:sldId id="1285" r:id="rId73"/>
    <p:sldId id="1286" r:id="rId74"/>
    <p:sldId id="1367" r:id="rId75"/>
    <p:sldId id="1368" r:id="rId76"/>
    <p:sldId id="1370" r:id="rId77"/>
    <p:sldId id="1282" r:id="rId78"/>
    <p:sldId id="1260" r:id="rId79"/>
    <p:sldId id="1372" r:id="rId80"/>
    <p:sldId id="1369" r:id="rId81"/>
    <p:sldId id="1374" r:id="rId82"/>
    <p:sldId id="4314" r:id="rId83"/>
    <p:sldId id="1376" r:id="rId84"/>
    <p:sldId id="1371" r:id="rId85"/>
    <p:sldId id="1377" r:id="rId86"/>
    <p:sldId id="1378" r:id="rId87"/>
    <p:sldId id="1442" r:id="rId88"/>
    <p:sldId id="1254" r:id="rId89"/>
    <p:sldId id="1240" r:id="rId90"/>
    <p:sldId id="1380" r:id="rId91"/>
    <p:sldId id="1249" r:id="rId92"/>
    <p:sldId id="1250" r:id="rId93"/>
    <p:sldId id="1252" r:id="rId94"/>
    <p:sldId id="4306" r:id="rId95"/>
    <p:sldId id="4307" r:id="rId96"/>
    <p:sldId id="4308" r:id="rId97"/>
    <p:sldId id="1381" r:id="rId98"/>
    <p:sldId id="1382" r:id="rId99"/>
    <p:sldId id="1383" r:id="rId100"/>
    <p:sldId id="1384" r:id="rId101"/>
    <p:sldId id="1443" r:id="rId102"/>
    <p:sldId id="1385" r:id="rId103"/>
    <p:sldId id="1386" r:id="rId104"/>
    <p:sldId id="1387" r:id="rId105"/>
    <p:sldId id="1388" r:id="rId106"/>
    <p:sldId id="1389" r:id="rId107"/>
    <p:sldId id="1390" r:id="rId108"/>
    <p:sldId id="1391" r:id="rId109"/>
    <p:sldId id="1392" r:id="rId110"/>
    <p:sldId id="1395" r:id="rId111"/>
    <p:sldId id="1396" r:id="rId112"/>
    <p:sldId id="1444" r:id="rId113"/>
    <p:sldId id="1313" r:id="rId114"/>
    <p:sldId id="1314" r:id="rId115"/>
    <p:sldId id="1423" r:id="rId116"/>
    <p:sldId id="1418" r:id="rId117"/>
    <p:sldId id="1424" r:id="rId118"/>
    <p:sldId id="1425" r:id="rId119"/>
    <p:sldId id="1426" r:id="rId120"/>
    <p:sldId id="1427" r:id="rId121"/>
    <p:sldId id="1452" r:id="rId122"/>
    <p:sldId id="1451" r:id="rId123"/>
    <p:sldId id="1428" r:id="rId124"/>
    <p:sldId id="1429" r:id="rId125"/>
    <p:sldId id="1430" r:id="rId126"/>
    <p:sldId id="1431" r:id="rId127"/>
    <p:sldId id="1453" r:id="rId128"/>
    <p:sldId id="1432" r:id="rId129"/>
    <p:sldId id="1454" r:id="rId130"/>
    <p:sldId id="1468" r:id="rId131"/>
    <p:sldId id="1470" r:id="rId132"/>
    <p:sldId id="1471" r:id="rId133"/>
    <p:sldId id="4315" r:id="rId134"/>
    <p:sldId id="1472" r:id="rId135"/>
    <p:sldId id="1405" r:id="rId136"/>
    <p:sldId id="1397" r:id="rId137"/>
    <p:sldId id="1398" r:id="rId138"/>
    <p:sldId id="1406" r:id="rId139"/>
    <p:sldId id="1446" r:id="rId140"/>
    <p:sldId id="1399" r:id="rId141"/>
    <p:sldId id="1407" r:id="rId142"/>
    <p:sldId id="1447" r:id="rId143"/>
    <p:sldId id="1400" r:id="rId144"/>
    <p:sldId id="1401" r:id="rId145"/>
    <p:sldId id="1448" r:id="rId146"/>
    <p:sldId id="1408" r:id="rId147"/>
    <p:sldId id="1403" r:id="rId148"/>
    <p:sldId id="1409" r:id="rId149"/>
    <p:sldId id="1419" r:id="rId150"/>
    <p:sldId id="1410" r:id="rId151"/>
    <p:sldId id="1449" r:id="rId152"/>
    <p:sldId id="1420" r:id="rId153"/>
    <p:sldId id="1411" r:id="rId154"/>
    <p:sldId id="1412" r:id="rId155"/>
    <p:sldId id="1413" r:id="rId156"/>
    <p:sldId id="1450" r:id="rId157"/>
    <p:sldId id="1421" r:id="rId158"/>
    <p:sldId id="1414" r:id="rId159"/>
    <p:sldId id="1415" r:id="rId160"/>
    <p:sldId id="1416" r:id="rId161"/>
    <p:sldId id="1422" r:id="rId162"/>
    <p:sldId id="1455" r:id="rId163"/>
    <p:sldId id="1465" r:id="rId164"/>
    <p:sldId id="1463" r:id="rId165"/>
    <p:sldId id="1456" r:id="rId166"/>
    <p:sldId id="1457" r:id="rId167"/>
    <p:sldId id="1458" r:id="rId168"/>
    <p:sldId id="1467" r:id="rId169"/>
    <p:sldId id="1466" r:id="rId170"/>
    <p:sldId id="1288" r:id="rId171"/>
    <p:sldId id="1289" r:id="rId172"/>
    <p:sldId id="1261" r:id="rId173"/>
    <p:sldId id="1298" r:id="rId174"/>
    <p:sldId id="1293" r:id="rId175"/>
    <p:sldId id="1267" r:id="rId176"/>
    <p:sldId id="1503" r:id="rId177"/>
    <p:sldId id="1294" r:id="rId178"/>
    <p:sldId id="1556" r:id="rId179"/>
    <p:sldId id="1557" r:id="rId180"/>
    <p:sldId id="1504" r:id="rId181"/>
    <p:sldId id="1296" r:id="rId182"/>
    <p:sldId id="1269" r:id="rId183"/>
    <p:sldId id="1502" r:id="rId184"/>
    <p:sldId id="1295" r:id="rId185"/>
    <p:sldId id="1297" r:id="rId186"/>
    <p:sldId id="1473" r:id="rId187"/>
    <p:sldId id="4317" r:id="rId188"/>
    <p:sldId id="1505" r:id="rId189"/>
    <p:sldId id="1478" r:id="rId190"/>
    <p:sldId id="1543" r:id="rId191"/>
    <p:sldId id="4318" r:id="rId192"/>
    <p:sldId id="4319" r:id="rId193"/>
    <p:sldId id="1506" r:id="rId194"/>
    <p:sldId id="4320" r:id="rId195"/>
    <p:sldId id="4321" r:id="rId196"/>
    <p:sldId id="4322" r:id="rId197"/>
    <p:sldId id="4323" r:id="rId198"/>
    <p:sldId id="4310" r:id="rId199"/>
    <p:sldId id="1263" r:id="rId200"/>
    <p:sldId id="1290" r:id="rId201"/>
    <p:sldId id="1291" r:id="rId202"/>
    <p:sldId id="1292" r:id="rId203"/>
    <p:sldId id="1264" r:id="rId204"/>
    <p:sldId id="1265" r:id="rId205"/>
    <p:sldId id="1266" r:id="rId206"/>
    <p:sldId id="4303" r:id="rId207"/>
    <p:sldId id="4304" r:id="rId208"/>
    <p:sldId id="4324" r:id="rId209"/>
    <p:sldId id="4325" r:id="rId210"/>
    <p:sldId id="1475" r:id="rId211"/>
    <p:sldId id="1507" r:id="rId212"/>
    <p:sldId id="1490" r:id="rId213"/>
    <p:sldId id="1508" r:id="rId214"/>
    <p:sldId id="4326" r:id="rId215"/>
    <p:sldId id="1476" r:id="rId216"/>
    <p:sldId id="1509" r:id="rId217"/>
    <p:sldId id="1480" r:id="rId218"/>
    <p:sldId id="1479" r:id="rId219"/>
    <p:sldId id="1481" r:id="rId220"/>
    <p:sldId id="1482" r:id="rId221"/>
    <p:sldId id="1483" r:id="rId222"/>
    <p:sldId id="1489" r:id="rId223"/>
    <p:sldId id="1484" r:id="rId224"/>
    <p:sldId id="1491" r:id="rId225"/>
    <p:sldId id="1492" r:id="rId226"/>
    <p:sldId id="1486" r:id="rId227"/>
    <p:sldId id="1493" r:id="rId228"/>
    <p:sldId id="1494" r:id="rId229"/>
    <p:sldId id="1495" r:id="rId230"/>
    <p:sldId id="1510" r:id="rId231"/>
    <p:sldId id="1496" r:id="rId232"/>
    <p:sldId id="1511" r:id="rId233"/>
    <p:sldId id="1512" r:id="rId234"/>
    <p:sldId id="1513" r:id="rId235"/>
    <p:sldId id="1514" r:id="rId236"/>
    <p:sldId id="1515" r:id="rId237"/>
    <p:sldId id="1500" r:id="rId238"/>
    <p:sldId id="1516" r:id="rId239"/>
    <p:sldId id="1517" r:id="rId240"/>
    <p:sldId id="1528" r:id="rId241"/>
    <p:sldId id="1529" r:id="rId242"/>
    <p:sldId id="1530" r:id="rId243"/>
    <p:sldId id="1531" r:id="rId244"/>
    <p:sldId id="1532" r:id="rId245"/>
    <p:sldId id="1534" r:id="rId246"/>
    <p:sldId id="1536" r:id="rId247"/>
    <p:sldId id="1537" r:id="rId248"/>
    <p:sldId id="1538" r:id="rId249"/>
    <p:sldId id="1539" r:id="rId250"/>
    <p:sldId id="1540" r:id="rId251"/>
    <p:sldId id="1542" r:id="rId252"/>
    <p:sldId id="1545" r:id="rId253"/>
    <p:sldId id="1546" r:id="rId254"/>
    <p:sldId id="1547" r:id="rId255"/>
    <p:sldId id="1548" r:id="rId256"/>
    <p:sldId id="1549" r:id="rId257"/>
    <p:sldId id="1555" r:id="rId258"/>
    <p:sldId id="4305" r:id="rId259"/>
  </p:sldIdLst>
  <p:sldSz cx="12192000" cy="6858000"/>
  <p:notesSz cx="6858000" cy="9144000"/>
  <p:embeddedFontLst>
    <p:embeddedFont>
      <p:font typeface="맑은 고딕" panose="020B0503020000020004" pitchFamily="34" charset="-127"/>
      <p:regular r:id="rId261"/>
      <p:bold r:id="rId262"/>
    </p:embeddedFont>
    <p:embeddedFont>
      <p:font typeface="Calibri" panose="020F0502020204030204" pitchFamily="34" charset="0"/>
      <p:regular r:id="rId263"/>
      <p:bold r:id="rId264"/>
      <p:italic r:id="rId265"/>
      <p:boldItalic r:id="rId266"/>
    </p:embeddedFont>
    <p:embeddedFont>
      <p:font typeface="Consolas" panose="020B0609020204030204" pitchFamily="49" charset="0"/>
      <p:regular r:id="rId267"/>
      <p:bold r:id="rId268"/>
      <p:italic r:id="rId269"/>
      <p:boldItalic r:id="rId270"/>
    </p:embeddedFont>
    <p:embeddedFont>
      <p:font typeface="Mosk Bold 700" panose="02000506000000020004" pitchFamily="2" charset="0"/>
      <p:bold r:id="rId2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71" autoAdjust="0"/>
    <p:restoredTop sz="94694" autoAdjust="0"/>
  </p:normalViewPr>
  <p:slideViewPr>
    <p:cSldViewPr snapToGrid="0">
      <p:cViewPr varScale="1">
        <p:scale>
          <a:sx n="101" d="100"/>
          <a:sy n="101" d="100"/>
        </p:scale>
        <p:origin x="208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font" Target="fonts/font8.fntdata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font" Target="fonts/font10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font" Target="fonts/font1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2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5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font" Target="fonts/font6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font" Target="fonts/font7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2/10/23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희망 짤과 움짤 모음 - 짤봇">
            <a:extLst>
              <a:ext uri="{FF2B5EF4-FFF2-40B4-BE49-F238E27FC236}">
                <a16:creationId xmlns:a16="http://schemas.microsoft.com/office/drawing/2014/main" id="{5BD20D87-E9E2-D7CB-87DB-CCA25708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31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밑변과 높이를 인자로 전달 했을 때</a:t>
            </a:r>
            <a:r>
              <a:rPr lang="en-US" altLang="ko-KR" dirty="0"/>
              <a:t>,</a:t>
            </a:r>
            <a:r>
              <a:rPr lang="ko-KR" altLang="en-US" dirty="0"/>
              <a:t> 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반지름의 길이를 인자로 전달 했을 때</a:t>
            </a:r>
            <a:r>
              <a:rPr lang="en-US" altLang="ko-KR" dirty="0"/>
              <a:t>, </a:t>
            </a:r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인자로 전달 했을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E19D3-244B-B5B0-9733-7ABF1892418F}"/>
              </a:ext>
            </a:extLst>
          </p:cNvPr>
          <p:cNvSpPr txBox="1"/>
          <p:nvPr/>
        </p:nvSpPr>
        <p:spPr>
          <a:xfrm>
            <a:off x="3657600" y="6591300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선언된 함수 모임이라는 기능이 제공됨</a:t>
            </a:r>
          </a:p>
        </p:txBody>
      </p:sp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85" y="612844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메소드가 반환</a:t>
            </a:r>
            <a:r>
              <a:rPr lang="en-US" altLang="ko-KR" dirty="0"/>
              <a:t>(return) </a:t>
            </a:r>
            <a:r>
              <a:rPr lang="ko-KR" altLang="en-US" dirty="0"/>
              <a:t>값을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‘o’].reverse()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[‘H’, ‘e’, ‘l’, ‘l’, ‘o’].reverse()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hello.split</a:t>
            </a:r>
            <a:r>
              <a:rPr lang="en-US" altLang="ko-KR" dirty="0"/>
              <a:t>(““)</a:t>
            </a:r>
            <a:r>
              <a:rPr lang="en-US" altLang="ko-KR" dirty="0">
                <a:sym typeface="Wingdings" panose="05000000000000000000" pitchFamily="2" charset="2"/>
              </a:rPr>
              <a:t>.reverse().join(“”)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.reverse().join(“”)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’].join(“”)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7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10988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위의 배열에서 첫번째와 마지막 데이터의 문자열을 메소드 </a:t>
            </a:r>
            <a:r>
              <a:rPr lang="ko-KR" altLang="en-US" dirty="0" err="1"/>
              <a:t>체이닝을</a:t>
            </a:r>
            <a:r>
              <a:rPr lang="ko-KR" altLang="en-US" dirty="0"/>
              <a:t> 이용하여 반대로 뒤집어 주세요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A876-D342-A59C-1E49-D914B84250F6}"/>
              </a:ext>
            </a:extLst>
          </p:cNvPr>
          <p:cNvSpPr txBox="1"/>
          <p:nvPr/>
        </p:nvSpPr>
        <p:spPr>
          <a:xfrm>
            <a:off x="616528" y="1528726"/>
            <a:ext cx="8499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7B64B-74A2-1D7B-D0BE-597A70F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5" y="3643293"/>
            <a:ext cx="975152" cy="81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59C43-800D-8C7E-0AEF-2885BEF9E9CC}"/>
              </a:ext>
            </a:extLst>
          </p:cNvPr>
          <p:cNvSpPr txBox="1"/>
          <p:nvPr/>
        </p:nvSpPr>
        <p:spPr>
          <a:xfrm>
            <a:off x="1989375" y="3643293"/>
            <a:ext cx="882996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629940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4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5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289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1439746" cy="4952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text </a:t>
            </a:r>
            <a:r>
              <a:rPr lang="ko-KR" altLang="en-US" dirty="0"/>
              <a:t>인풋 </a:t>
            </a:r>
            <a:r>
              <a:rPr lang="en-US" altLang="ko-KR" dirty="0"/>
              <a:t>/ </a:t>
            </a:r>
            <a:r>
              <a:rPr lang="ko-KR" altLang="en-US" dirty="0"/>
              <a:t>임의의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 / </a:t>
            </a:r>
            <a:r>
              <a:rPr lang="ko-KR" altLang="en-US" dirty="0"/>
              <a:t>버튼</a:t>
            </a:r>
            <a:r>
              <a:rPr lang="en-US" altLang="ko-KR" dirty="0"/>
              <a:t> 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인풋에 </a:t>
            </a:r>
            <a:r>
              <a:rPr lang="en-US" altLang="ko-KR" dirty="0"/>
              <a:t>placeholder </a:t>
            </a:r>
            <a:r>
              <a:rPr lang="ko-KR" altLang="en-US" dirty="0"/>
              <a:t>속성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span </a:t>
            </a:r>
            <a:r>
              <a:rPr lang="ko-KR" altLang="en-US" dirty="0"/>
              <a:t>요소의 텍스트도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r>
              <a:rPr lang="ko-KR" altLang="en-US" dirty="0"/>
              <a:t>두번째 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 </a:t>
            </a:r>
            <a:r>
              <a:rPr lang="ko-KR" altLang="en-US" dirty="0"/>
              <a:t>인풋에 입력 받은 값을 </a:t>
            </a:r>
            <a:r>
              <a:rPr lang="en-US" altLang="ko-KR" dirty="0"/>
              <a:t>span </a:t>
            </a:r>
            <a:r>
              <a:rPr lang="ko-KR" altLang="en-US" dirty="0"/>
              <a:t>요소의 컨텐츠로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7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40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일곱번째</a:t>
            </a:r>
            <a:r>
              <a:rPr lang="ko-KR" altLang="en-US" dirty="0"/>
              <a:t> 박스 색상을 무지개에 맞춰서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18102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FF002-18C2-166E-2737-EDA1FB25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493"/>
            <a:ext cx="12192000" cy="44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89115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838200" y="3698277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59" y="1818486"/>
            <a:ext cx="4840341" cy="32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4BE694EE-30AA-AAA6-6BB2-150918A2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11" y="904087"/>
            <a:ext cx="5049826" cy="50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67113B-9C00-4601-A656-F5D5F6BB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746"/>
            <a:ext cx="1131229" cy="4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</a:t>
            </a:r>
            <a:r>
              <a:rPr lang="ko-KR" altLang="en-US" dirty="0"/>
              <a:t> 을 사용해서 구구단 구현하기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A39D8-18FA-B1B8-EE5B-0FFDAACE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9" y="1578737"/>
            <a:ext cx="1060941" cy="45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5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희망 짤과 움짤 모음 - 짤봇">
            <a:extLst>
              <a:ext uri="{FF2B5EF4-FFF2-40B4-BE49-F238E27FC236}">
                <a16:creationId xmlns:a16="http://schemas.microsoft.com/office/drawing/2014/main" id="{79B3ADBF-F790-6179-A0B4-0BDA2CE4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143000"/>
            <a:ext cx="5676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599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7060</TotalTime>
  <Words>6465</Words>
  <Application>Microsoft Macintosh PowerPoint</Application>
  <PresentationFormat>와이드스크린</PresentationFormat>
  <Paragraphs>1040</Paragraphs>
  <Slides>258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258</vt:i4>
      </vt:variant>
    </vt:vector>
  </HeadingPairs>
  <TitlesOfParts>
    <vt:vector size="265" baseType="lpstr">
      <vt:lpstr>Mosk Bold 700</vt:lpstr>
      <vt:lpstr>Calibri</vt:lpstr>
      <vt:lpstr>Consolas</vt:lpstr>
      <vt:lpstr>맑은 고딕</vt:lpstr>
      <vt:lpstr>강한공군체 Medium</vt:lpstr>
      <vt:lpstr>Arial</vt:lpstr>
      <vt:lpstr>Office 테마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내장 방식!</vt:lpstr>
      <vt:lpstr>링크 방식!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자료형을 알려주는 typeof</vt:lpstr>
      <vt:lpstr>PowerPoint 프레젠테이션</vt:lpstr>
      <vt:lpstr>PowerPoint 프레젠테이션</vt:lpstr>
      <vt:lpstr>성적을 구하는 프로그램 만들기</vt:lpstr>
      <vt:lpstr>명시적 형변환</vt:lpstr>
      <vt:lpstr>PowerPoint 프레젠테이션</vt:lpstr>
      <vt:lpstr>PowerPoint 프레젠테이션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PowerPoint 프레젠테이션</vt:lpstr>
      <vt:lpstr> setAttribute, html 요소 속성 추가</vt:lpstr>
      <vt:lpstr>PowerPoint 프레젠테이션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엘살바도르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824</cp:revision>
  <dcterms:created xsi:type="dcterms:W3CDTF">2022-05-29T13:34:07Z</dcterms:created>
  <dcterms:modified xsi:type="dcterms:W3CDTF">2023-02-10T06:59:05Z</dcterms:modified>
</cp:coreProperties>
</file>